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F9914-12FD-466C-80D8-289B29B99B0F}" type="datetimeFigureOut">
              <a:rPr lang="zh-CN" altLang="en-US" smtClean="0"/>
              <a:t>2023/4/24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1E3E-D66A-49BA-9284-1E2B5A7231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3105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F9914-12FD-466C-80D8-289B29B99B0F}" type="datetimeFigureOut">
              <a:rPr lang="zh-CN" altLang="en-US" smtClean="0"/>
              <a:t>2023/4/24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1E3E-D66A-49BA-9284-1E2B5A7231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8806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F9914-12FD-466C-80D8-289B29B99B0F}" type="datetimeFigureOut">
              <a:rPr lang="zh-CN" altLang="en-US" smtClean="0"/>
              <a:t>2023/4/24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1E3E-D66A-49BA-9284-1E2B5A7231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1859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F9914-12FD-466C-80D8-289B29B99B0F}" type="datetimeFigureOut">
              <a:rPr lang="zh-CN" altLang="en-US" smtClean="0"/>
              <a:t>2023/4/24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1E3E-D66A-49BA-9284-1E2B5A7231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2039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F9914-12FD-466C-80D8-289B29B99B0F}" type="datetimeFigureOut">
              <a:rPr lang="zh-CN" altLang="en-US" smtClean="0"/>
              <a:t>2023/4/24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1E3E-D66A-49BA-9284-1E2B5A7231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2309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F9914-12FD-466C-80D8-289B29B99B0F}" type="datetimeFigureOut">
              <a:rPr lang="zh-CN" altLang="en-US" smtClean="0"/>
              <a:t>2023/4/24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1E3E-D66A-49BA-9284-1E2B5A7231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1343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F9914-12FD-466C-80D8-289B29B99B0F}" type="datetimeFigureOut">
              <a:rPr lang="zh-CN" altLang="en-US" smtClean="0"/>
              <a:t>2023/4/24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1E3E-D66A-49BA-9284-1E2B5A7231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5260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F9914-12FD-466C-80D8-289B29B99B0F}" type="datetimeFigureOut">
              <a:rPr lang="zh-CN" altLang="en-US" smtClean="0"/>
              <a:t>2023/4/24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1E3E-D66A-49BA-9284-1E2B5A7231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994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F9914-12FD-466C-80D8-289B29B99B0F}" type="datetimeFigureOut">
              <a:rPr lang="zh-CN" altLang="en-US" smtClean="0"/>
              <a:t>2023/4/24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1E3E-D66A-49BA-9284-1E2B5A7231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711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F9914-12FD-466C-80D8-289B29B99B0F}" type="datetimeFigureOut">
              <a:rPr lang="zh-CN" altLang="en-US" smtClean="0"/>
              <a:t>2023/4/24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1E3E-D66A-49BA-9284-1E2B5A7231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4756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F9914-12FD-466C-80D8-289B29B99B0F}" type="datetimeFigureOut">
              <a:rPr lang="zh-CN" altLang="en-US" smtClean="0"/>
              <a:t>2023/4/24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1E3E-D66A-49BA-9284-1E2B5A7231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866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8F9914-12FD-466C-80D8-289B29B99B0F}" type="datetimeFigureOut">
              <a:rPr lang="zh-CN" altLang="en-US" smtClean="0"/>
              <a:t>2023/4/24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4C1E3E-D66A-49BA-9284-1E2B5A7231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4273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19075"/>
            <a:ext cx="11582400" cy="641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217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2645"/>
            <a:ext cx="12192000" cy="4552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414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4022"/>
            <a:ext cx="8976946" cy="282695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54977" y="307730"/>
            <a:ext cx="2523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5</a:t>
            </a:r>
            <a:r>
              <a:rPr lang="zh-CN" altLang="en-US" dirty="0" smtClean="0"/>
              <a:t>、服务续约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4367552"/>
            <a:ext cx="8037269" cy="215634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2062" y="3906714"/>
            <a:ext cx="2523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6</a:t>
            </a:r>
            <a:r>
              <a:rPr lang="zh-CN" altLang="en-US" dirty="0" smtClean="0"/>
              <a:t>、更新租约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05596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4993"/>
            <a:ext cx="12192000" cy="367081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37039" y="838198"/>
            <a:ext cx="2523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7</a:t>
            </a:r>
            <a:r>
              <a:rPr lang="zh-CN" altLang="en-US" dirty="0" smtClean="0"/>
              <a:t>、返回响应信息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29087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34108" y="193431"/>
            <a:ext cx="3068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新增</a:t>
            </a:r>
            <a:r>
              <a:rPr lang="en-US" altLang="zh-CN" dirty="0" smtClean="0"/>
              <a:t>eureka-consumer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797" y="884360"/>
            <a:ext cx="5524500" cy="283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276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016" y="1028487"/>
            <a:ext cx="7886700" cy="207053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808" y="3879553"/>
            <a:ext cx="8060507" cy="245970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67054" y="3314701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刷新后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75847" y="465993"/>
            <a:ext cx="3050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查看网页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7524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5482" y="1389551"/>
            <a:ext cx="4654978" cy="152949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29" y="768960"/>
            <a:ext cx="5800725" cy="25241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6645" y="4212240"/>
            <a:ext cx="5234720" cy="20486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126" y="3723542"/>
            <a:ext cx="5272820" cy="2580499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42901" y="334109"/>
            <a:ext cx="3050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Postman</a:t>
            </a:r>
            <a:r>
              <a:rPr lang="zh-CN" altLang="en-US" dirty="0" smtClean="0"/>
              <a:t>测试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53457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2" y="119062"/>
            <a:ext cx="11991975" cy="661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688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938" y="729761"/>
            <a:ext cx="7394331" cy="285793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54977" y="307730"/>
            <a:ext cx="2136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、发送服务心跳包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868" y="4376187"/>
            <a:ext cx="8562609" cy="218653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66700" y="3801207"/>
            <a:ext cx="266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2</a:t>
            </a:r>
            <a:r>
              <a:rPr lang="zh-CN" altLang="en-US" dirty="0" smtClean="0"/>
              <a:t>、触发定时心跳任务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07221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1" y="801200"/>
            <a:ext cx="5959718" cy="2712176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54977" y="307730"/>
            <a:ext cx="2136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3</a:t>
            </a:r>
            <a:r>
              <a:rPr lang="zh-CN" altLang="en-US" dirty="0" smtClean="0"/>
              <a:t>、发送服务心跳包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7560" y="800100"/>
            <a:ext cx="5754440" cy="257101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678" y="4342668"/>
            <a:ext cx="6734908" cy="1749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592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9046"/>
            <a:ext cx="7534892" cy="368333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4754" y="750298"/>
            <a:ext cx="7567246" cy="744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921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8965"/>
            <a:ext cx="12192000" cy="538006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54977" y="307730"/>
            <a:ext cx="2523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4</a:t>
            </a:r>
            <a:r>
              <a:rPr lang="zh-CN" altLang="en-US" dirty="0" smtClean="0"/>
              <a:t>、收到服务响应信息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8609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46</Words>
  <Application>Microsoft Office PowerPoint</Application>
  <PresentationFormat>宽屏</PresentationFormat>
  <Paragraphs>11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7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帐户</dc:creator>
  <cp:lastModifiedBy>Microsoft 帐户</cp:lastModifiedBy>
  <cp:revision>29</cp:revision>
  <dcterms:created xsi:type="dcterms:W3CDTF">2023-03-16T13:41:01Z</dcterms:created>
  <dcterms:modified xsi:type="dcterms:W3CDTF">2023-04-24T11:54:39Z</dcterms:modified>
</cp:coreProperties>
</file>

<file path=docProps/thumbnail.jpeg>
</file>